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87" r:id="rId6"/>
    <p:sldId id="288" r:id="rId7"/>
    <p:sldId id="289" r:id="rId8"/>
    <p:sldId id="290" r:id="rId9"/>
    <p:sldId id="326" r:id="rId10"/>
    <p:sldId id="291" r:id="rId11"/>
    <p:sldId id="327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28" r:id="rId26"/>
    <p:sldId id="305" r:id="rId27"/>
    <p:sldId id="306" r:id="rId28"/>
    <p:sldId id="308" r:id="rId29"/>
    <p:sldId id="307" r:id="rId30"/>
    <p:sldId id="309" r:id="rId31"/>
    <p:sldId id="310" r:id="rId32"/>
    <p:sldId id="311" r:id="rId33"/>
    <p:sldId id="312" r:id="rId34"/>
    <p:sldId id="313" r:id="rId35"/>
    <p:sldId id="315" r:id="rId36"/>
    <p:sldId id="314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9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50" r:id="rId69"/>
    <p:sldId id="351" r:id="rId70"/>
    <p:sldId id="352" r:id="rId71"/>
    <p:sldId id="35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wscli.amazonaws.com/AWSCLIV2.msi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IAM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Sameer </a:t>
            </a:r>
            <a:r>
              <a:rPr lang="en-US" sz="1600" dirty="0" err="1"/>
              <a:t>zulfi</a:t>
            </a:r>
            <a:endParaRPr lang="en-US" sz="16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BBA9-851F-4D77-A0DE-4419AB05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Apply IAM Password Policy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324446-E769-47B7-A994-B871D24F7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396" y="2769288"/>
            <a:ext cx="4549534" cy="2438611"/>
          </a:xfrm>
        </p:spPr>
      </p:pic>
    </p:spTree>
    <p:extLst>
      <p:ext uri="{BB962C8B-B14F-4D97-AF65-F5344CB8AC3E}">
        <p14:creationId xmlns:p14="http://schemas.microsoft.com/office/powerpoint/2010/main" val="205615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EA1EE8-EA2F-44C5-A5BD-29E2ABF9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008" y="1028492"/>
            <a:ext cx="4419983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5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CDEC57-2A49-43F9-A414-86C9DD66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198" y="1074216"/>
            <a:ext cx="4427604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3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DF2A4-C4D9-4F2C-A598-9C592CA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39" y="1085647"/>
            <a:ext cx="4397121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28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4F892-396B-45BC-AA2D-DB2CC3C9C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95" y="1074216"/>
            <a:ext cx="4503810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11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3E16A-0A8E-4327-91AE-729709E0D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577" y="1078026"/>
            <a:ext cx="4442845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5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5CD05-870C-43FF-86E0-4C4A3EA60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388" y="1074216"/>
            <a:ext cx="4435224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1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F385-3A5B-4F08-ABC7-94DDE9DD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Groups and Policies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52A0F-7A6A-467F-9467-CAF0CCA72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7347" y="2108200"/>
            <a:ext cx="3577632" cy="3760788"/>
          </a:xfrm>
        </p:spPr>
      </p:pic>
    </p:spTree>
    <p:extLst>
      <p:ext uri="{BB962C8B-B14F-4D97-AF65-F5344CB8AC3E}">
        <p14:creationId xmlns:p14="http://schemas.microsoft.com/office/powerpoint/2010/main" val="2575012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BBC321-0BD5-4A0F-BCC9-D3E3A4A0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852" y="1306646"/>
            <a:ext cx="4092295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11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7345A-7E1A-4566-A3FD-E683A28E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008" y="1055164"/>
            <a:ext cx="4419983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3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A07D-1BD8-4D4E-9B42-A5D283AB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IAM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3DB067-EA5C-4DCD-9B96-F2B0625591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6137" y="2310778"/>
            <a:ext cx="4541914" cy="3368332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2505EE-62A6-493D-A186-5904E97BC9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Root Account created by default, shouldn’t be used or shared</a:t>
            </a:r>
          </a:p>
          <a:p>
            <a:r>
              <a:rPr lang="en-IN" dirty="0"/>
              <a:t>Groups only contain users, not other groups</a:t>
            </a:r>
          </a:p>
        </p:txBody>
      </p:sp>
    </p:spTree>
    <p:extLst>
      <p:ext uri="{BB962C8B-B14F-4D97-AF65-F5344CB8AC3E}">
        <p14:creationId xmlns:p14="http://schemas.microsoft.com/office/powerpoint/2010/main" val="690363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9FC2A-10A5-44BA-9DE6-83F18521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008" y="1081836"/>
            <a:ext cx="4419983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FA9F5-1B3D-49E2-8BEB-FEC050998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36" y="1074216"/>
            <a:ext cx="447332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1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02F4-EB96-424C-9771-D8B5E726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Roles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9CD1FD-531F-47BF-A05B-70D20EE2F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261" y="2108200"/>
            <a:ext cx="4339803" cy="3760788"/>
          </a:xfrm>
        </p:spPr>
      </p:pic>
    </p:spTree>
    <p:extLst>
      <p:ext uri="{BB962C8B-B14F-4D97-AF65-F5344CB8AC3E}">
        <p14:creationId xmlns:p14="http://schemas.microsoft.com/office/powerpoint/2010/main" val="663564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4F84-53F9-43BC-B933-D676E5D3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Roles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0113B3-5E3D-4E7A-A4C8-75C03A78F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2722" y="2108200"/>
            <a:ext cx="3466882" cy="3760788"/>
          </a:xfrm>
        </p:spPr>
      </p:pic>
    </p:spTree>
    <p:extLst>
      <p:ext uri="{BB962C8B-B14F-4D97-AF65-F5344CB8AC3E}">
        <p14:creationId xmlns:p14="http://schemas.microsoft.com/office/powerpoint/2010/main" val="1150656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B2C24-269D-46E9-BE64-C88BF505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905" y="1066595"/>
            <a:ext cx="4496190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72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03163-51AD-4D3B-908B-CB90B534F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388" y="1078026"/>
            <a:ext cx="4435224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1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AC13A-B528-4BEF-89A4-BB7E2B30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36" y="1074216"/>
            <a:ext cx="4473328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01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2BD1F-56BD-4034-BA58-88FC45C1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59" y="872268"/>
            <a:ext cx="9472481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2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E1E63-4ACA-465C-8B64-E18ABC6E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849406"/>
            <a:ext cx="8634208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98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3F8F-69E5-46BB-88C9-6EEAF329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94545"/>
            <a:ext cx="10058400" cy="1450757"/>
          </a:xfrm>
        </p:spPr>
        <p:txBody>
          <a:bodyPr/>
          <a:lstStyle/>
          <a:p>
            <a:r>
              <a:rPr lang="en-IN" dirty="0"/>
              <a:t>IAM Permissions</a:t>
            </a:r>
          </a:p>
        </p:txBody>
      </p:sp>
    </p:spTree>
    <p:extLst>
      <p:ext uri="{BB962C8B-B14F-4D97-AF65-F5344CB8AC3E}">
        <p14:creationId xmlns:p14="http://schemas.microsoft.com/office/powerpoint/2010/main" val="180969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9B44-75A1-47FE-BAE9-FB7E4585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initial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41215-3D59-482D-9C36-BED554D77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4258" y="2795960"/>
            <a:ext cx="4503810" cy="2385267"/>
          </a:xfrm>
        </p:spPr>
      </p:pic>
    </p:spTree>
    <p:extLst>
      <p:ext uri="{BB962C8B-B14F-4D97-AF65-F5344CB8AC3E}">
        <p14:creationId xmlns:p14="http://schemas.microsoft.com/office/powerpoint/2010/main" val="1609443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BB92-E4B5-4FEC-8D7B-3A8E392E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887" y="331210"/>
            <a:ext cx="9965473" cy="962332"/>
          </a:xfrm>
        </p:spPr>
        <p:txBody>
          <a:bodyPr/>
          <a:lstStyle/>
          <a:p>
            <a:r>
              <a:rPr lang="en-IN" dirty="0"/>
              <a:t>IAM Policies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B58AF-3026-4580-880E-8D264AB90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487860"/>
            <a:ext cx="6094307" cy="490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66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8E09-DB46-446A-9DBF-B53FE75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D7FE1-8C95-4323-BB76-6DDB08EAB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Give Admin Access to one User and take that off</a:t>
            </a:r>
          </a:p>
          <a:p>
            <a:r>
              <a:rPr lang="en-IN" dirty="0"/>
              <a:t>Give IAM read only access to one user and take that off</a:t>
            </a:r>
          </a:p>
          <a:p>
            <a:r>
              <a:rPr lang="en-IN" dirty="0"/>
              <a:t>Create a group and add some policies directly and also add some groups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1145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9881-96C8-45F0-B9DF-C0E58710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can users access AWS?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91B431-D2D5-4CDC-B28F-72B025BEC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109" y="2108200"/>
            <a:ext cx="7684107" cy="3760788"/>
          </a:xfrm>
        </p:spPr>
      </p:pic>
    </p:spTree>
    <p:extLst>
      <p:ext uri="{BB962C8B-B14F-4D97-AF65-F5344CB8AC3E}">
        <p14:creationId xmlns:p14="http://schemas.microsoft.com/office/powerpoint/2010/main" val="276929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6D1DF2-A3DA-47D1-99F2-7E31B7A9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282"/>
            <a:ext cx="12192000" cy="558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63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D7E4-5DCE-4D08-B88D-36D3EA91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AWS CLI?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6B4D8-C2C1-4A18-A302-9B209A698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027" y="2108200"/>
            <a:ext cx="7398271" cy="3760788"/>
          </a:xfrm>
        </p:spPr>
      </p:pic>
    </p:spTree>
    <p:extLst>
      <p:ext uri="{BB962C8B-B14F-4D97-AF65-F5344CB8AC3E}">
        <p14:creationId xmlns:p14="http://schemas.microsoft.com/office/powerpoint/2010/main" val="851785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E2BC-4428-455E-89D1-CD671E77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AWS SDK?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0247A-F858-4D57-B361-C184415E7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036" y="2108200"/>
            <a:ext cx="8182254" cy="3760788"/>
          </a:xfrm>
        </p:spPr>
      </p:pic>
    </p:spTree>
    <p:extLst>
      <p:ext uri="{BB962C8B-B14F-4D97-AF65-F5344CB8AC3E}">
        <p14:creationId xmlns:p14="http://schemas.microsoft.com/office/powerpoint/2010/main" val="2206796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10F9-CFD1-4FC4-AAD1-D519F7FF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install AWS CLI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BC13-8443-4040-9614-E0C06C129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url</a:t>
            </a:r>
            <a:r>
              <a:rPr lang="en-IN" dirty="0"/>
              <a:t> - </a:t>
            </a:r>
            <a:r>
              <a:rPr lang="en-IN" dirty="0">
                <a:hlinkClick r:id="rId2"/>
              </a:rPr>
              <a:t>https://awscli.amazonaws.com/AWSCLIV2.msi</a:t>
            </a:r>
            <a:r>
              <a:rPr lang="en-IN" dirty="0"/>
              <a:t>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EC869-D900-49EC-A37E-F16FB30D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553" y="2578749"/>
            <a:ext cx="9288171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48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2815-C9A9-462E-8374-A06A86E5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Few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B8591-854F-4097-A603-252D715EF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Access Keys for one User</a:t>
            </a:r>
          </a:p>
          <a:p>
            <a:r>
              <a:rPr lang="en-IN" dirty="0"/>
              <a:t>Run the downloaded Access Key from Command Prompt from your Laptop</a:t>
            </a:r>
          </a:p>
          <a:p>
            <a:r>
              <a:rPr lang="en-IN" dirty="0" err="1"/>
              <a:t>aws</a:t>
            </a:r>
            <a:r>
              <a:rPr lang="en-IN" dirty="0"/>
              <a:t> configure</a:t>
            </a:r>
          </a:p>
          <a:p>
            <a:r>
              <a:rPr lang="en-IN" dirty="0"/>
              <a:t>Aws </a:t>
            </a:r>
            <a:r>
              <a:rPr lang="en-IN" dirty="0" err="1"/>
              <a:t>iam</a:t>
            </a:r>
            <a:r>
              <a:rPr lang="en-IN" dirty="0"/>
              <a:t> list-users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6960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C0A1E-0377-40D4-8972-12F844B5D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27276"/>
            <a:ext cx="10058400" cy="1450757"/>
          </a:xfrm>
        </p:spPr>
        <p:txBody>
          <a:bodyPr/>
          <a:lstStyle/>
          <a:p>
            <a:r>
              <a:rPr lang="en-IN" dirty="0"/>
              <a:t>AWS </a:t>
            </a:r>
            <a:r>
              <a:rPr lang="en-IN" dirty="0" err="1"/>
              <a:t>CloudShell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8925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2761-05DD-4DF3-8724-39FF508A3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Roles again in detail for Services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543E05-5319-4EB9-8FEB-7E1D3BC39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350" y="2108200"/>
            <a:ext cx="7733626" cy="3760788"/>
          </a:xfrm>
        </p:spPr>
      </p:pic>
    </p:spTree>
    <p:extLst>
      <p:ext uri="{BB962C8B-B14F-4D97-AF65-F5344CB8AC3E}">
        <p14:creationId xmlns:p14="http://schemas.microsoft.com/office/powerpoint/2010/main" val="413224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E190-5C2F-4121-AB66-B55E4765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Activate MFA on your root account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CB3D48-C8A2-46AB-A87A-C0F23986D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1396" y="2494944"/>
            <a:ext cx="4549534" cy="2987299"/>
          </a:xfrm>
        </p:spPr>
      </p:pic>
    </p:spTree>
    <p:extLst>
      <p:ext uri="{BB962C8B-B14F-4D97-AF65-F5344CB8AC3E}">
        <p14:creationId xmlns:p14="http://schemas.microsoft.com/office/powerpoint/2010/main" val="1124761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62A5-7539-40C7-A526-8D5309A1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Few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DC684-29AE-4F3C-8BFC-4DD331E51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role with </a:t>
            </a:r>
            <a:r>
              <a:rPr lang="en-IN" dirty="0" err="1"/>
              <a:t>iam</a:t>
            </a:r>
            <a:r>
              <a:rPr lang="en-IN" dirty="0"/>
              <a:t> read only access permission access </a:t>
            </a:r>
          </a:p>
        </p:txBody>
      </p:sp>
    </p:spTree>
    <p:extLst>
      <p:ext uri="{BB962C8B-B14F-4D97-AF65-F5344CB8AC3E}">
        <p14:creationId xmlns:p14="http://schemas.microsoft.com/office/powerpoint/2010/main" val="144576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CFBB-2BEB-47B1-8159-9130C0E8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Security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41A9A-949F-40E4-A76A-C2FC79F57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IAM Credential Report (account-level)</a:t>
            </a:r>
          </a:p>
          <a:p>
            <a:r>
              <a:rPr lang="en-IN" dirty="0"/>
              <a:t>IAM Access Advisor (user-level)</a:t>
            </a:r>
          </a:p>
        </p:txBody>
      </p:sp>
    </p:spTree>
    <p:extLst>
      <p:ext uri="{BB962C8B-B14F-4D97-AF65-F5344CB8AC3E}">
        <p14:creationId xmlns:p14="http://schemas.microsoft.com/office/powerpoint/2010/main" val="514781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16DE-5C0E-4CAB-8E60-6EF87A20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Best Practices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79AC53-420D-433C-8E2F-AEADA6A70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723" y="2108200"/>
            <a:ext cx="7644880" cy="3760788"/>
          </a:xfrm>
        </p:spPr>
      </p:pic>
    </p:spTree>
    <p:extLst>
      <p:ext uri="{BB962C8B-B14F-4D97-AF65-F5344CB8AC3E}">
        <p14:creationId xmlns:p14="http://schemas.microsoft.com/office/powerpoint/2010/main" val="759898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52C1-605A-4870-A24C-446E162B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Section - 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E7105-DAFA-4732-AFF6-1753474AC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826" y="2108200"/>
            <a:ext cx="8402674" cy="3760788"/>
          </a:xfrm>
        </p:spPr>
      </p:pic>
    </p:spTree>
    <p:extLst>
      <p:ext uri="{BB962C8B-B14F-4D97-AF65-F5344CB8AC3E}">
        <p14:creationId xmlns:p14="http://schemas.microsoft.com/office/powerpoint/2010/main" val="47274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2756F-F32F-4045-9A0F-7BFA7C7A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46" y="176157"/>
            <a:ext cx="9221487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39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A2FE2-91F0-4054-938F-839D5CC4E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441"/>
            <a:ext cx="12192000" cy="54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93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D5BA6-5649-4171-901F-7662A1A9B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983"/>
            <a:ext cx="12192000" cy="524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50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65623-BFEC-4021-AAF9-D89F5F38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1741023"/>
            <a:ext cx="9144792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5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9A3C3-921C-4253-AEE6-774E48A5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411"/>
            <a:ext cx="12192000" cy="36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55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E7A4-1046-49B6-ACCA-4FA4F914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Policies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880AE1-8CA0-4C80-9E1A-31061C12D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663" y="2108200"/>
            <a:ext cx="7354999" cy="3760788"/>
          </a:xfrm>
        </p:spPr>
      </p:pic>
    </p:spTree>
    <p:extLst>
      <p:ext uri="{BB962C8B-B14F-4D97-AF65-F5344CB8AC3E}">
        <p14:creationId xmlns:p14="http://schemas.microsoft.com/office/powerpoint/2010/main" val="393970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6C8C4-BE68-487B-A2ED-599EC2995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2174" y="2108200"/>
            <a:ext cx="3527977" cy="3760788"/>
          </a:xfrm>
        </p:spPr>
      </p:pic>
    </p:spTree>
    <p:extLst>
      <p:ext uri="{BB962C8B-B14F-4D97-AF65-F5344CB8AC3E}">
        <p14:creationId xmlns:p14="http://schemas.microsoft.com/office/powerpoint/2010/main" val="3760685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751F4D-1E75-46FE-AE76-A04ACFBA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788"/>
            <a:ext cx="12192000" cy="49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23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21576-5BDC-4C21-8829-9B8ADF28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213"/>
            <a:ext cx="12192000" cy="53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9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F43DF-90E6-4CAE-858F-D77ED2E9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897"/>
            <a:ext cx="12192000" cy="519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06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C1855-FFFD-4BE5-B43C-E8B6691A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BF718-7BD6-4155-BDF2-6A38851CD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333" y="2108200"/>
            <a:ext cx="8625659" cy="3760788"/>
          </a:xfrm>
        </p:spPr>
      </p:pic>
    </p:spTree>
    <p:extLst>
      <p:ext uri="{BB962C8B-B14F-4D97-AF65-F5344CB8AC3E}">
        <p14:creationId xmlns:p14="http://schemas.microsoft.com/office/powerpoint/2010/main" val="2554225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043C64-00EA-456F-8762-C9CA899A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459"/>
            <a:ext cx="12192000" cy="54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13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D892F-6BFB-4535-83B7-8CAB8634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794970"/>
            <a:ext cx="1148875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86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85EE1-B2AD-422B-9F51-7B7DACDE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642548"/>
            <a:ext cx="12127017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03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2417BA-CA0D-4EBE-A262-459DF2101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5" y="990259"/>
            <a:ext cx="9316750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91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2F496-0634-4C4B-BFFD-E7F3EDC2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93"/>
            <a:ext cx="12192000" cy="61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0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42C33-F443-400D-B2A0-0148CBE2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99"/>
            <a:ext cx="12192000" cy="59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8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5CA3-0BDA-4DF6-ADE3-189BC210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387D3-08C7-44A3-B7DB-DCEEEAA7F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274" y="2108200"/>
            <a:ext cx="4355778" cy="3760788"/>
          </a:xfrm>
        </p:spPr>
      </p:pic>
    </p:spTree>
    <p:extLst>
      <p:ext uri="{BB962C8B-B14F-4D97-AF65-F5344CB8AC3E}">
        <p14:creationId xmlns:p14="http://schemas.microsoft.com/office/powerpoint/2010/main" val="1276186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CF21D-12E5-4B0F-B5E6-A111D868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05" y="90420"/>
            <a:ext cx="7811590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85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54817-FB76-4930-8EED-9DA5E86C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173575"/>
            <a:ext cx="10174120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7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775A0-DFBB-456C-92D1-BB021F06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066"/>
            <a:ext cx="12192000" cy="57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990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B3837-3AB2-47B6-9395-C4FE1C021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085"/>
            <a:ext cx="12192000" cy="56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468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A664A-54E4-40A2-9711-28D96B418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523469"/>
            <a:ext cx="9535856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20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AD45C-DCE3-47AB-AF52-E03B9094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456785"/>
            <a:ext cx="11412543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28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62CBD-F29D-4F00-83C5-AC06ACDD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737812"/>
            <a:ext cx="11383964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084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8A605-8B57-4948-97DA-1B09E2ACC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642548"/>
            <a:ext cx="11526859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84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26F18-D551-444F-A303-9F88372A7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437732"/>
            <a:ext cx="998359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83A6-3281-4409-AC96-39380704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Individual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6FB8B5-3C2D-442A-9EED-281A059A6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6154" y="3237959"/>
            <a:ext cx="4580017" cy="1501270"/>
          </a:xfrm>
        </p:spPr>
      </p:pic>
    </p:spTree>
    <p:extLst>
      <p:ext uri="{BB962C8B-B14F-4D97-AF65-F5344CB8AC3E}">
        <p14:creationId xmlns:p14="http://schemas.microsoft.com/office/powerpoint/2010/main" val="26508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7BA2-FF8C-4437-B692-634D679E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IAM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75A30-CF04-44A0-B14F-26EAE5360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9744" y="2108200"/>
            <a:ext cx="4112837" cy="3760788"/>
          </a:xfrm>
        </p:spPr>
      </p:pic>
    </p:spTree>
    <p:extLst>
      <p:ext uri="{BB962C8B-B14F-4D97-AF65-F5344CB8AC3E}">
        <p14:creationId xmlns:p14="http://schemas.microsoft.com/office/powerpoint/2010/main" val="334308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A767-DE40-4625-AD96-340D0853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FBE8DA-2554-4046-905D-F01172B27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499" y="3599940"/>
            <a:ext cx="4473328" cy="777307"/>
          </a:xfrm>
        </p:spPr>
      </p:pic>
    </p:spTree>
    <p:extLst>
      <p:ext uri="{BB962C8B-B14F-4D97-AF65-F5344CB8AC3E}">
        <p14:creationId xmlns:p14="http://schemas.microsoft.com/office/powerpoint/2010/main" val="342664442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{66D03A19-2431-4028-A8AC-0DD08CF63402}tf11429527_win32</Template>
  <TotalTime>1244</TotalTime>
  <Words>204</Words>
  <Application>Microsoft Office PowerPoint</Application>
  <PresentationFormat>Widescreen</PresentationFormat>
  <Paragraphs>42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Bookman Old Style</vt:lpstr>
      <vt:lpstr>Calibri</vt:lpstr>
      <vt:lpstr>Franklin Gothic Book</vt:lpstr>
      <vt:lpstr>1_RetrospectVTI</vt:lpstr>
      <vt:lpstr>IAM</vt:lpstr>
      <vt:lpstr>What is IAM ?</vt:lpstr>
      <vt:lpstr>IAM initial Configuration</vt:lpstr>
      <vt:lpstr>Activate MFA on your root account</vt:lpstr>
      <vt:lpstr>PowerPoint Presentation</vt:lpstr>
      <vt:lpstr>IAM Users</vt:lpstr>
      <vt:lpstr>Create Individual Users</vt:lpstr>
      <vt:lpstr>IAM Groups</vt:lpstr>
      <vt:lpstr>Create Groups</vt:lpstr>
      <vt:lpstr>Apply IAM Password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IAM Groups and Policies</vt:lpstr>
      <vt:lpstr>PowerPoint Presentation</vt:lpstr>
      <vt:lpstr>PowerPoint Presentation</vt:lpstr>
      <vt:lpstr>PowerPoint Presentation</vt:lpstr>
      <vt:lpstr>PowerPoint Presentation</vt:lpstr>
      <vt:lpstr>IAM Roles</vt:lpstr>
      <vt:lpstr>IAM 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IAM Permissions</vt:lpstr>
      <vt:lpstr>IAM Policies</vt:lpstr>
      <vt:lpstr>Some Tasks</vt:lpstr>
      <vt:lpstr>How can users access AWS?</vt:lpstr>
      <vt:lpstr>PowerPoint Presentation</vt:lpstr>
      <vt:lpstr>What is AWS CLI?</vt:lpstr>
      <vt:lpstr>What is AWS SDK?</vt:lpstr>
      <vt:lpstr>How to install AWS CLI on Windows</vt:lpstr>
      <vt:lpstr>Few Tasks</vt:lpstr>
      <vt:lpstr>AWS CloudShell</vt:lpstr>
      <vt:lpstr>IAM Roles again in detail for Services</vt:lpstr>
      <vt:lpstr>Few Tasks</vt:lpstr>
      <vt:lpstr>IAM Security Tools</vt:lpstr>
      <vt:lpstr>IAM Best Practices</vt:lpstr>
      <vt:lpstr>IAM Section -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IAM Policies</vt:lpstr>
      <vt:lpstr>PowerPoint Presentation</vt:lpstr>
      <vt:lpstr>PowerPoint Presentation</vt:lpstr>
      <vt:lpstr>PowerPoint Presentation</vt:lpstr>
      <vt:lpstr>IAM Users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IAM</dc:title>
  <dc:creator>Sameer Zulfi</dc:creator>
  <cp:lastModifiedBy>Sameer Zulfi</cp:lastModifiedBy>
  <cp:revision>4</cp:revision>
  <dcterms:created xsi:type="dcterms:W3CDTF">2021-12-28T07:33:27Z</dcterms:created>
  <dcterms:modified xsi:type="dcterms:W3CDTF">2021-12-29T04:18:12Z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